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73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19" d="100"/>
          <a:sy n="119" d="100"/>
        </p:scale>
        <p:origin x="2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EA732A-F033-254A-86F7-8AE570086FAF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30FA4-B901-2342-90E3-0F44A74BD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424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7EF98A2-BA64-5041-BF83-1761F4B5460C}" type="slidenum">
              <a:rPr lang="en-US"/>
              <a:pPr/>
              <a:t>1</a:t>
            </a:fld>
            <a:endParaRPr lang="en-US"/>
          </a:p>
        </p:txBody>
      </p:sp>
      <p:sp>
        <p:nvSpPr>
          <p:cNvPr id="1158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8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2410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29A0B-9FD6-F94A-AF53-A63528A9FD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A2077-4F27-EA4E-A504-D661542A70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40FF8-C296-C04D-B646-6B8153F4F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EDF0B-962E-324F-A5E5-3DB3D0B46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21D6E-6CAA-0B48-9E23-175093C75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94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5F7A1-B0FE-ED4A-BCB5-902C76803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1858F1-848C-EF49-B6D7-2D4A762F71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2AA81B-1D1E-FF49-A3F5-43C54181A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A9B8C-8783-544A-8835-77D22D2D5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34C5C-DCF9-F64F-A11A-EA86AF368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380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890155-60FC-6246-87FE-14B8536123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EF3D9B-7127-E44D-9040-8AAD41F883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6EA14-AA30-B64A-90E0-B3F36900B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CF175-0F99-E746-BD08-33E1EC356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7B776-A135-E24E-AE8A-F98EF730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07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A2118-641F-F140-A0DE-85264DD6E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3A51A-0C19-B147-B049-613778FE9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091DC-D9C6-4D44-B0DF-D3A29CEAF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23261-BFB6-7740-A1A2-D8018824A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11CAF-92A2-F04B-848F-A1B234BB5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9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A4E13-C0A9-3343-A45B-9881113AF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232CB8-0B69-744E-8A1C-27AE1362D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FCEEC-99B3-094F-B210-118AD0DB6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416A8-18FE-4C4D-A37A-B23BBDDF0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C5AF6-ECB7-ED46-AF81-B0F3753DE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473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E5793-FBC7-774E-97AB-012225089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3B6CF-2696-F141-ADC6-53B823703D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87C59F-A974-9841-BAEE-D0185D8B3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0DBD1-AE73-A341-AC47-943A8CF73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3835B-87E7-6446-AE19-918AF0534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607FC-759B-634C-9283-1CD7CD8AE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387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AF83D-B6CD-754E-BCE4-3A66FFA22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2D9CD4-1945-BA4B-B53D-E8A8A563F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CE14CC-FA87-3648-9566-274B4F6DB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EADA2B-1402-384B-B3DF-7BEAEDC7AE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BFE114-C07D-5F46-947C-F3D35F3F8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4B87A9-060C-9B42-BDBE-49094C3D5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1F803D-C882-2742-BEB8-C440CB380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8F9039-D3B2-FB46-B155-B3BDA5D2E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9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8898-879A-6B4C-97CA-F14660B41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BAC534-7D75-C042-B4D7-7E77A0FC9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82EA67-083A-8442-8F81-800874E5D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01F8DE-B2CD-DF41-A4A8-5DBD652E2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340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BE1BBC-63A1-3947-B78D-33A897437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549F6D-1190-8A42-B816-5315562E6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61743-32B4-0D46-A12D-45CD48E7B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390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C1646-9F45-1041-BCE9-3AE1F7D4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64301-30F1-6B43-AAF0-70C9E53A7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D98E3-0D97-5B47-884B-B05FE57DB4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DED505-A68F-7848-88FF-4983B145D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950E07-27BF-6547-8D59-EF073F98E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05426-68B4-7F46-AA8E-E19F2403D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37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234AC-805C-EB4E-9345-B3BBBCA02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F577DA-4667-CD45-A9A0-BBCE0EB69D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374A6B-A9E2-4B46-87A5-E056627D10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3A7AA-FE19-5146-AE42-45C16FF48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F3DC31-E83E-954C-982B-E419D8677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E43D9-00DD-EC45-8511-B31EE206E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16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22BDEC-6106-C245-A393-17B5CBFB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F238B3-C967-414E-90B7-7F7E136D8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2D027-9438-1646-8EC7-8F02D79337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C10135-6961-EA45-87A0-8704BA5F6EB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E35BA-8E09-8446-AA8B-C4FA98F71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B94851-BD56-3D4B-9AFE-C596AE3761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11B83-86ED-7D43-9AD0-D6C4FC480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182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youtube.com/watch?v=8s1LzIrWbE8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22" name="Text Box 2"/>
          <p:cNvSpPr txBox="1">
            <a:spLocks noChangeArrowheads="1"/>
          </p:cNvSpPr>
          <p:nvPr/>
        </p:nvSpPr>
        <p:spPr bwMode="auto">
          <a:xfrm>
            <a:off x="1700213" y="76200"/>
            <a:ext cx="4095066" cy="3693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dirty="0">
                <a:solidFill>
                  <a:srgbClr val="3333CC"/>
                </a:solidFill>
                <a:latin typeface="Trebuchet MS" charset="0"/>
              </a:rPr>
              <a:t>[ Painting using Perspective Machine ]</a:t>
            </a:r>
            <a:endParaRPr lang="en-US" dirty="0">
              <a:solidFill>
                <a:srgbClr val="3333CC"/>
              </a:solidFill>
              <a:latin typeface="Trebuchet MS" charset="0"/>
            </a:endParaRPr>
          </a:p>
        </p:txBody>
      </p:sp>
      <p:pic>
        <p:nvPicPr>
          <p:cNvPr id="3" name="01_Perspective_Machine_Albrecht_Durer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9007" y="723797"/>
            <a:ext cx="7448672" cy="546236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12197" y="6403743"/>
            <a:ext cx="36436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Trebuchet MS"/>
                <a:cs typeface="Trebuchet MS"/>
                <a:hlinkClick r:id="rId6"/>
              </a:rPr>
              <a:t>https://www.youtube.com/watch?v=8s1LzIrWbE8</a:t>
            </a:r>
            <a:r>
              <a:rPr lang="nl-NL" sz="1200" dirty="0">
                <a:latin typeface="Trebuchet MS"/>
                <a:cs typeface="Trebuchet MS"/>
              </a:rPr>
              <a:t> </a:t>
            </a:r>
            <a:endParaRPr lang="en-US" sz="1200" dirty="0"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50020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3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Macintosh PowerPoint</Application>
  <PresentationFormat>Widescreen</PresentationFormat>
  <Paragraphs>3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Trebuchet MS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Domingo Mery</dc:creator>
  <cp:lastModifiedBy>Domingo Mery</cp:lastModifiedBy>
  <cp:revision>1</cp:revision>
  <dcterms:created xsi:type="dcterms:W3CDTF">2019-07-30T17:08:47Z</dcterms:created>
  <dcterms:modified xsi:type="dcterms:W3CDTF">2019-07-30T17:09:04Z</dcterms:modified>
</cp:coreProperties>
</file>

<file path=docProps/thumbnail.jpeg>
</file>